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668BE-7305-B814-01AE-57D6D9CD9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8C4C7A-B5A2-D245-1459-6033C2FA8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0CDEC1-4549-2B0A-58D0-5052D959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E4D4-37DE-4796-800A-53CC99B35A7F}" type="datetimeFigureOut">
              <a:rPr lang="cs-CZ" smtClean="0"/>
              <a:t>29.08.2025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7D2D99-0CAE-FD2A-58F5-88E35736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5D2474-6DB7-92B2-5CC8-8A1633B0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E99B-7C2E-4F88-B259-2E3C580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33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99BBDB-E1F4-6A03-25DF-DD395752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7C514FF-EDEA-4AB6-983E-4A5F91995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644A8A-DFBC-72C3-A868-DD48572F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E4D4-37DE-4796-800A-53CC99B35A7F}" type="datetimeFigureOut">
              <a:rPr lang="cs-CZ" smtClean="0"/>
              <a:t>29.08.2025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82A86A-1A91-D76A-AF84-93DDD281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69D606-FD9F-3C5C-409C-F8931B07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E99B-7C2E-4F88-B259-2E3C580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47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6189991-B6AF-DAD4-DFA0-109DB4FFE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954639-48B6-EDC8-3E00-ACA8B2EFD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595886-5E20-F9A9-8F61-CFAE1790B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E4D4-37DE-4796-800A-53CC99B35A7F}" type="datetimeFigureOut">
              <a:rPr lang="cs-CZ" smtClean="0"/>
              <a:t>29.08.2025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FF1371-7C5C-8BA9-E199-6E7635A0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8EAC4B-AD7F-AC88-3A07-1DCA4253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E99B-7C2E-4F88-B259-2E3C580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37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5AC02B-8AD1-39E8-2086-3DA9020E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F9464B-98EB-24F5-0D34-5575AAF26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D58A00-9F6E-3838-1A9A-25A160E51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E4D4-37DE-4796-800A-53CC99B35A7F}" type="datetimeFigureOut">
              <a:rPr lang="cs-CZ" smtClean="0"/>
              <a:t>29.08.2025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3BDF2A-387D-B764-16A5-1C733C35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4E1D8F-229E-26C3-FD3B-6023B9DA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E99B-7C2E-4F88-B259-2E3C580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29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1379B-7267-2C0F-5DE7-4CE43AA3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6F0AA4-65BF-5FFC-9E89-95CEFF6C5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C67D09-2681-74AC-B5A4-F0D4C3DA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E4D4-37DE-4796-800A-53CC99B35A7F}" type="datetimeFigureOut">
              <a:rPr lang="cs-CZ" smtClean="0"/>
              <a:t>29.08.2025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AF89CE-40A5-0FA8-ED19-02736B5C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08DBD6-808C-35F2-71F8-6572D9491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E99B-7C2E-4F88-B259-2E3C580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73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16413-DBE0-B778-A6B4-65183A142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0A929D-57FA-0DA4-B14F-62DDA68F2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2E5030C-C3AC-4037-76D2-C58B8D5BE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30B3E7-2D8D-D2C3-5BB6-4B94B4C2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E4D4-37DE-4796-800A-53CC99B35A7F}" type="datetimeFigureOut">
              <a:rPr lang="cs-CZ" smtClean="0"/>
              <a:t>29.08.2025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1D70AC-8366-6D3B-2DBF-80449F02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68DE62-D3AA-2EB5-FF3B-5575F202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E99B-7C2E-4F88-B259-2E3C580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14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B5F20-AE33-EA48-B976-2CBE8FBC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7B94E3-B2D7-C11C-7ADC-4DC8FC1C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7AEEBB-62AF-0C39-0752-03D996A0F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D221463-5F37-947D-DE1B-E2B3E653D8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D8B137B-4C7F-C004-F96B-03E9D1D8B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4CE636-C260-2DCD-8995-062240B3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E4D4-37DE-4796-800A-53CC99B35A7F}" type="datetimeFigureOut">
              <a:rPr lang="cs-CZ" smtClean="0"/>
              <a:t>29.08.2025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D6674C5-A92B-35E6-D11C-3C91DD727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6044ACB-9A6D-D179-D168-E107021C6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E99B-7C2E-4F88-B259-2E3C580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3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3F28E5-617A-D1BB-2D1A-2E145326D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8494072-7D15-D69D-6F5A-8F81C85E6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E4D4-37DE-4796-800A-53CC99B35A7F}" type="datetimeFigureOut">
              <a:rPr lang="cs-CZ" smtClean="0"/>
              <a:t>29.08.2025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E85DB7-D56F-8709-FF4F-1BF483AD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B71742-15C2-C4A5-4EFE-4E7455C5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E99B-7C2E-4F88-B259-2E3C580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EC7D93A-43E0-7E79-6058-84625F443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E4D4-37DE-4796-800A-53CC99B35A7F}" type="datetimeFigureOut">
              <a:rPr lang="cs-CZ" smtClean="0"/>
              <a:t>29.08.2025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B882B8A-534E-1644-C64C-C218A149A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ADCFD5-9B31-2081-9D67-7D0437F4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E99B-7C2E-4F88-B259-2E3C580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21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127EC-FB72-B66D-C2C3-BFF387AB3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91CFFE-50A2-191E-3FDE-C16545C17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ECBD56-D6E4-3C75-9DC0-E97165A10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4D6E06-0E3F-0C8E-837D-4A5081D90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E4D4-37DE-4796-800A-53CC99B35A7F}" type="datetimeFigureOut">
              <a:rPr lang="cs-CZ" smtClean="0"/>
              <a:t>29.08.2025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8B961A4-735C-3654-A1A9-988614E31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99AA8D-CB1E-5CB6-956E-45436822A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E99B-7C2E-4F88-B259-2E3C580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98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EC0BE4-5062-5CF6-DBF1-B68C840B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5B5148E-C220-FB55-DAA5-4D5EFC869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A27D1B4-30A7-98B6-2407-3E5956092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A6EF4F-9BF9-A45F-2A41-3DF33252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E4D4-37DE-4796-800A-53CC99B35A7F}" type="datetimeFigureOut">
              <a:rPr lang="cs-CZ" smtClean="0"/>
              <a:t>29.08.2025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BDDFFE-A947-11CA-B061-A923F2EB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E095485-765D-62F0-8E67-CED2730CD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E99B-7C2E-4F88-B259-2E3C580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453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3F3BD18-6669-7263-4799-9E0E5BDD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8F91E4-4D00-7101-663C-2315458F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2E6EF2-3EA1-BC9B-2746-491219160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9E4D4-37DE-4796-800A-53CC99B35A7F}" type="datetimeFigureOut">
              <a:rPr lang="cs-CZ" smtClean="0"/>
              <a:t>29.08.2025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1D80F4-5678-6EA4-E3EC-E3004D109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DC8BA8-1874-7CE9-4848-4EB900CD1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5E99B-7C2E-4F88-B259-2E3C580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280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48C911-E5E4-EF21-4C7C-033F4E803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49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2D0E07-A179-06D0-25CA-FDD8A5CAF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63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999AB26-260D-9029-9517-1144E9768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96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8B44A99-A8DB-7E49-E0C6-4BDE1D5A7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2"/>
            <a:ext cx="12192000" cy="68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04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2C65600-2207-79A8-2796-E9F9B9A3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1"/>
            <a:ext cx="12192000" cy="68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27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5EC90D7-D9B7-87FD-A11A-DB1B0FC95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28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CF80CF-6B8C-FC49-B85E-4E4FC9578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0"/>
            <a:ext cx="12192000" cy="684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80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2F69BD2-7374-7619-3726-264072359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0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D6D074-AECC-52CA-FE6C-2F494756A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88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71E5747-183A-B9ED-FCDB-8E87CAD8F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16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310F7B-E8BF-EDD7-1598-77ADB58B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77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1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D8FE3-91D5-596E-5BEC-310332585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7786B46-1720-E1C6-8F88-02F5E5D139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DE3DC7-A30A-1338-E240-982EC083C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4"/>
            <a:ext cx="12192000" cy="683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79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46C4A9-41F0-536B-7829-A0286B02D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0B436-159B-3F0F-7DB0-17FD7E444D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4CDABC-525C-36DB-720D-13A970A14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F2D9D4-7036-8885-5FDE-42C095648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77" y="0"/>
            <a:ext cx="12236877" cy="68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8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70E80-A4BB-C445-D66B-C850503697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C20B85-C160-B07D-66EB-EA7A7DD5D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1320A2-956D-04B6-5FFF-8A36B356C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7" y="0"/>
            <a:ext cx="12160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A10A9-D6DE-002F-691E-A82377572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41ABB4-16C1-DE58-F0FA-A79F83DF0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E83F70-4460-4AB3-E558-58BC72E71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12"/>
            <a:ext cx="12192000" cy="680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03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68412-2D18-FA55-E5CF-0A9C63DF8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DC333D-8157-FF8B-7539-FD6B3CDDA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27F0A5-91FB-B27D-F622-3E02A70D5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0"/>
            <a:ext cx="12192000" cy="683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21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CD8734-9186-01D0-B1A1-EE5DB7F2A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1"/>
            <a:ext cx="12192000" cy="68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51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CEF2B2C-9ADD-3990-10ED-6ECA5DBD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42"/>
            <a:ext cx="12192000" cy="68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79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5ECF19-2686-634E-4F29-E8FE57AFA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" y="0"/>
            <a:ext cx="12178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830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Širokoúhlá obrazovka</PresentationFormat>
  <Paragraphs>0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Štěpánka Bejčková</dc:creator>
  <cp:lastModifiedBy>Štěpánka Bejčková</cp:lastModifiedBy>
  <cp:revision>1</cp:revision>
  <dcterms:created xsi:type="dcterms:W3CDTF">2025-08-29T20:09:47Z</dcterms:created>
  <dcterms:modified xsi:type="dcterms:W3CDTF">2025-08-29T20:11:36Z</dcterms:modified>
</cp:coreProperties>
</file>